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7FDFFA-DFF3-49AC-BE2F-C18169C85754}">
  <a:tblStyle styleId="{9A7FDFFA-DFF3-49AC-BE2F-C18169C857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6da2133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6da2133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understand the game and, the user </a:t>
            </a:r>
            <a:r>
              <a:rPr lang="en"/>
              <a:t>behaviour 3 sets of CSV files were made available.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one flamingo-data is composed of 8 datasets in CSV format that represents the logs of a simulated game data, this data was used on the data exploration performed on Splunk;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combined-dala is composed of a single in CSV format that represents the combination of several datasets and it was used to identify and classify the users based on spend behavior in the game;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chat-data is composed of 6 datasets in CSV format that represents the simulated chat between the players and it was used on the creation of the graph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013d8ab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013d8ab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exploration provided some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product 2 is selling more than the others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product 6 even being the third most sold generates three times more revenue than the others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top 10 users that spent more money demonstrates that the rate of spent is sustainable to the business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13d8ab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013d8ab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perform the classification the it was created a new variable, composed of two factors: users that bought items of 5 dollars or less and more than 5 dollars.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tree algorithm has used the platform to classify the users and the result was that Iphone users have a tendency to spend more when compared with other platforms.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013d8ab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013d8ab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perform the clustering three variables were selected: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revenue: total amount of money spent by user;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gameClickSum: sum of clicks are understood as engagement, amount by user;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adClickSum: sum of clicks are understood as the chance of purchase by user.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clusters were created: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level spenders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Level spenders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spenders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013d8ab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013d8ab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performing the graph analysis, three questions were answered: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were the most chat active users?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were the most chat active teams?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active are groups of users?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013d8ab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013d8ab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Considering all the steps performed on this project I can give three recommendations that could improve the revenue and game engagement.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and Windows platform users are a representative part of the total of users so it makes sense invest on marketing and development to improve the turnover of sales on this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the high spending of the Iphone users, it worths invest on marketing to bring more users of this platform.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low rate fix pay for small advantages to promote low level spending groups.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680054"/>
            <a:ext cx="8222100" cy="19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increase revenue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 the Pink Flamingo?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Paulo Cardoso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the following data sets to understand options for increasing revenue from game players?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</a:t>
            </a:r>
            <a:r>
              <a:rPr b="1" lang="en"/>
              <a:t>lamingo-data</a:t>
            </a:r>
            <a:r>
              <a:rPr lang="en"/>
              <a:t>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combined-dala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chat-data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 rot="10800000">
            <a:off x="430525" y="2186450"/>
            <a:ext cx="277200" cy="256200"/>
          </a:xfrm>
          <a:prstGeom prst="foldedCorner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rot="10800000">
            <a:off x="430525" y="2955950"/>
            <a:ext cx="277200" cy="256200"/>
          </a:xfrm>
          <a:prstGeom prst="foldedCorner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>
            <a:off x="430525" y="3725450"/>
            <a:ext cx="277200" cy="256200"/>
          </a:xfrm>
          <a:prstGeom prst="foldedCorner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Overview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data exploration was performed on Splunk using the flamingo-data, some of the results are presented below:</a:t>
            </a:r>
            <a:endParaRPr b="1" sz="1600"/>
          </a:p>
          <a:p>
            <a:pPr indent="-317500" lvl="0" marL="457200" rtl="0" algn="l">
              <a:lnSpc>
                <a:spcPct val="138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Histogram showing how many </a:t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times each item was purchased</a:t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Histogram showing how much</a:t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money was made from each item</a:t>
            </a:r>
            <a:endParaRPr sz="1400"/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 Histogram showing total </a:t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amount of money spent by the top </a:t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 users</a:t>
            </a:r>
            <a:endParaRPr sz="1400"/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34397" l="26611" r="50670" t="39915"/>
          <a:stretch/>
        </p:blipFill>
        <p:spPr>
          <a:xfrm>
            <a:off x="3303624" y="1832450"/>
            <a:ext cx="5255626" cy="96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31352" l="26634" r="50555" t="42782"/>
          <a:stretch/>
        </p:blipFill>
        <p:spPr>
          <a:xfrm>
            <a:off x="3303625" y="2807375"/>
            <a:ext cx="5255626" cy="10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30091" l="26607" r="50682" t="44774"/>
          <a:stretch/>
        </p:blipFill>
        <p:spPr>
          <a:xfrm>
            <a:off x="3303625" y="3816450"/>
            <a:ext cx="3742003" cy="8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 from classification?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classification was performed using KNIME with the method of decision trees, the threshold used was if the user bought items of 5 dollars or less and more than 5 dollars. As a result, it can be affirmed that users that perform purchases of 5 dollars of more use Iphone as presented below.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32116" l="63600" r="7082" t="20118"/>
          <a:stretch/>
        </p:blipFill>
        <p:spPr>
          <a:xfrm>
            <a:off x="1877800" y="2371825"/>
            <a:ext cx="5388375" cy="24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2923350" y="3465825"/>
            <a:ext cx="1115100" cy="150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learned from clustering? 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clustering was performed using Spark, three groups were </a:t>
            </a:r>
            <a:r>
              <a:rPr lang="en" sz="1600"/>
              <a:t>identified</a:t>
            </a:r>
            <a:r>
              <a:rPr lang="en" sz="1600"/>
              <a:t> and the following variables were used in the analysis: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revenue: total amount of money spent by user;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gameClickSum: sum of clicks are understood as engagement, amount by user;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adClickSum: </a:t>
            </a:r>
            <a:r>
              <a:rPr lang="en" sz="1600"/>
              <a:t>sum of clicks are understood as the chance of purchase by user.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334800" y="3395325"/>
            <a:ext cx="2662800" cy="1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level spenders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Level spenders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spenders</a:t>
            </a:r>
            <a:endParaRPr/>
          </a:p>
        </p:txBody>
      </p:sp>
      <p:graphicFrame>
        <p:nvGraphicFramePr>
          <p:cNvPr id="120" name="Google Shape;120;p17"/>
          <p:cNvGraphicFramePr/>
          <p:nvPr/>
        </p:nvGraphicFramePr>
        <p:xfrm>
          <a:off x="490000" y="304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{9A7FDFFA-DFF3-49AC-BE2F-C18169C85754}</a:tableStyleId>
              </a:tblPr>
              <a:tblGrid>
                <a:gridCol w="1356900"/>
                <a:gridCol w="1356900"/>
                <a:gridCol w="1532075"/>
                <a:gridCol w="11817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Cluster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adClickSum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gameClickSum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revenue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32.05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2393.95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36.47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953.82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46.16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1" name="Google Shape;121;p17"/>
          <p:cNvSpPr/>
          <p:nvPr/>
        </p:nvSpPr>
        <p:spPr>
          <a:xfrm>
            <a:off x="6017588" y="3542850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6017575" y="3954525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6017588" y="4366200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our chat graph analysis, what further exploration should we undertake?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342475"/>
            <a:ext cx="8520600" cy="32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final part of the project was performed using Neo4J, based on the chat-data datasets. T</a:t>
            </a:r>
            <a:r>
              <a:rPr lang="en" sz="1600"/>
              <a:t>he following questions were proposed by the course to guide the analysis: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2317750" y="2050875"/>
            <a:ext cx="20199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Find the most chat active users.</a:t>
            </a:r>
            <a:endParaRPr sz="1000"/>
          </a:p>
        </p:txBody>
      </p:sp>
      <p:sp>
        <p:nvSpPr>
          <p:cNvPr id="131" name="Google Shape;131;p18"/>
          <p:cNvSpPr/>
          <p:nvPr/>
        </p:nvSpPr>
        <p:spPr>
          <a:xfrm>
            <a:off x="2020713" y="2134425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2" name="Google Shape;132;p18"/>
          <p:cNvGraphicFramePr/>
          <p:nvPr/>
        </p:nvGraphicFramePr>
        <p:xfrm>
          <a:off x="2565138" y="347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{9A7FDFFA-DFF3-49AC-BE2F-C18169C85754}</a:tableStyleId>
              </a:tblPr>
              <a:tblGrid>
                <a:gridCol w="641900"/>
                <a:gridCol w="908150"/>
              </a:tblGrid>
              <a:tr h="15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UserID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Coefficient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15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0,95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5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554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51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1087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0,8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3" name="Google Shape;133;p18"/>
          <p:cNvGraphicFramePr/>
          <p:nvPr/>
        </p:nvGraphicFramePr>
        <p:xfrm>
          <a:off x="311700" y="20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{9A7FDFFA-DFF3-49AC-BE2F-C18169C85754}</a:tableStyleId>
              </a:tblPr>
              <a:tblGrid>
                <a:gridCol w="643050"/>
                <a:gridCol w="931550"/>
              </a:tblGrid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UserID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Chat</a:t>
                      </a:r>
                      <a:r>
                        <a:rPr b="1" lang="en" sz="1000"/>
                        <a:t>Count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4" name="Google Shape;134;p18"/>
          <p:cNvGraphicFramePr/>
          <p:nvPr/>
        </p:nvGraphicFramePr>
        <p:xfrm>
          <a:off x="7257700" y="205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{9A7FDFFA-DFF3-49AC-BE2F-C18169C85754}</a:tableStyleId>
              </a:tblPr>
              <a:tblGrid>
                <a:gridCol w="643050"/>
                <a:gridCol w="931550"/>
              </a:tblGrid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Team</a:t>
                      </a: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ChatCount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1324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1036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14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" name="Google Shape;135;p18"/>
          <p:cNvSpPr/>
          <p:nvPr/>
        </p:nvSpPr>
        <p:spPr>
          <a:xfrm rot="10800000">
            <a:off x="6987263" y="2487600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4877225" y="2404050"/>
            <a:ext cx="20571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Find the most chat active teams.</a:t>
            </a:r>
            <a:endParaRPr sz="1000"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4558938" y="3471425"/>
            <a:ext cx="2019900" cy="3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How active are groups of users?</a:t>
            </a:r>
            <a:endParaRPr sz="1000"/>
          </a:p>
        </p:txBody>
      </p:sp>
      <p:sp>
        <p:nvSpPr>
          <p:cNvPr id="138" name="Google Shape;138;p18"/>
          <p:cNvSpPr/>
          <p:nvPr/>
        </p:nvSpPr>
        <p:spPr>
          <a:xfrm>
            <a:off x="4261900" y="3554975"/>
            <a:ext cx="217200" cy="16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Android and Windows platform users are a representative part of the total of users so it makes sense invest on marketing and development to improve the turnover of sales on this group.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Due to the high spending of the Iphone users, it worths invest on marketing to bring more users of this platform.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Provide low rate fix pay for small advantages to promote low level spending groups.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